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8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5201" autoAdjust="0"/>
  </p:normalViewPr>
  <p:slideViewPr>
    <p:cSldViewPr snapToGrid="0" snapToObjects="1">
      <p:cViewPr varScale="1">
        <p:scale>
          <a:sx n="72" d="100"/>
          <a:sy n="72" d="100"/>
        </p:scale>
        <p:origin x="67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7065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international-womens-day-pn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3.jpg"/><Relationship Id="rId3" Type="http://schemas.openxmlformats.org/officeDocument/2006/relationships/image" Target="../media/image17.jpg"/><Relationship Id="rId7" Type="http://schemas.openxmlformats.org/officeDocument/2006/relationships/hyperlink" Target="https://ourworld.unu.edu/en/womens-rights-are-human-rights" TargetMode="Externa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11" Type="http://schemas.openxmlformats.org/officeDocument/2006/relationships/image" Target="../media/image21.png"/><Relationship Id="rId5" Type="http://schemas.openxmlformats.org/officeDocument/2006/relationships/hyperlink" Target="https://creativecommons.org/licenses/by/3.0/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s://www.flickr.com/photos/59217476@N00/32947520040" TargetMode="External"/><Relationship Id="rId9" Type="http://schemas.openxmlformats.org/officeDocument/2006/relationships/image" Target="../media/image19.png"/><Relationship Id="rId14" Type="http://schemas.openxmlformats.org/officeDocument/2006/relationships/hyperlink" Target="https://www.publicdomainpictures.net/view-image.php?image=317347&amp;picture=international-womenamps-da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hmprescott.wordpress.com/2010/03/08/blog-for-international-womens-day/" TargetMode="Externa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hoenixajournal.wordpress.com/2012/02/23/thank-you/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www.pngall.com/international-womens-day-png/" TargetMode="Externa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2.png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wakenlibrarian.com/2016/03/international-womens-day-iwd2016.html" TargetMode="External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hyperlink" Target="http://sociallysparkednews.com/march-brings-awareness-womens-history-music-educatio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yotepr.uk/space/sally-ride-international-womens-day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nago.com/academy/women4stem-enago-academy-celebrates-international-womens-day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3.0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pngall.com/international-womens-day-png/download/1806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s://toothlessknitter.blogspot.com/2017/03/womens-day.html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EF94FD-4F9F-EAB6-C70D-1B67E829D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9930" y="636105"/>
            <a:ext cx="13290830" cy="588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06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B07FD1-FD87-C29D-00C2-AD6975916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33447"/>
            <a:ext cx="4762500" cy="35718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E57F7B-4238-8303-3366-1C5FA14518F2}"/>
              </a:ext>
            </a:extLst>
          </p:cNvPr>
          <p:cNvSpPr txBox="1"/>
          <p:nvPr/>
        </p:nvSpPr>
        <p:spPr>
          <a:xfrm>
            <a:off x="0" y="3538428"/>
            <a:ext cx="4762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www.flickr.com/photos/59217476@N00/32947520040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/3.0/"/>
              </a:rPr>
              <a:t>CC BY</a:t>
            </a:r>
            <a:endParaRPr lang="en-IN" sz="9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5CEBB4-8C94-DDC4-D589-101F38E58E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71061" y="311110"/>
            <a:ext cx="14259339" cy="7573933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061" y="2836919"/>
            <a:ext cx="14259340" cy="504812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0220" y="2830473"/>
            <a:ext cx="444341" cy="4443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0220" y="3496985"/>
            <a:ext cx="252745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Unity</a:t>
            </a:r>
            <a:endParaRPr lang="en-US" sz="2187" dirty="0"/>
          </a:p>
        </p:txBody>
      </p:sp>
      <p:sp>
        <p:nvSpPr>
          <p:cNvPr id="6" name="Text 2"/>
          <p:cNvSpPr/>
          <p:nvPr/>
        </p:nvSpPr>
        <p:spPr>
          <a:xfrm>
            <a:off x="1760220" y="3977402"/>
            <a:ext cx="252745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Supporting and standing in solidarity with women globally.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0935" y="2830473"/>
            <a:ext cx="444341" cy="4443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620935" y="3496985"/>
            <a:ext cx="25275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Amplify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4620935" y="3977402"/>
            <a:ext cx="252757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Amplifying the voices of marginalized women and advocating for their rights.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1768" y="2830473"/>
            <a:ext cx="444341" cy="44434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1768" y="3496985"/>
            <a:ext cx="25275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Education</a:t>
            </a:r>
            <a:endParaRPr lang="en-US" sz="2187" dirty="0"/>
          </a:p>
        </p:txBody>
      </p:sp>
      <p:sp>
        <p:nvSpPr>
          <p:cNvPr id="12" name="Text 6"/>
          <p:cNvSpPr/>
          <p:nvPr/>
        </p:nvSpPr>
        <p:spPr>
          <a:xfrm>
            <a:off x="7481768" y="3977402"/>
            <a:ext cx="252757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Supporting educational opportunities for girls and women.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42602" y="2830473"/>
            <a:ext cx="444341" cy="44434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342602" y="3496985"/>
            <a:ext cx="25275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Equality</a:t>
            </a:r>
            <a:endParaRPr lang="en-US" sz="2187" dirty="0"/>
          </a:p>
        </p:txBody>
      </p:sp>
      <p:sp>
        <p:nvSpPr>
          <p:cNvPr id="15" name="Text 8"/>
          <p:cNvSpPr/>
          <p:nvPr/>
        </p:nvSpPr>
        <p:spPr>
          <a:xfrm>
            <a:off x="10342602" y="3977402"/>
            <a:ext cx="252757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Working towards creating equal opportunities for women in all sectors.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4553CAA-6701-4DE5-8DAE-89D2B33DAD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799443" y="5557072"/>
            <a:ext cx="5830957" cy="23253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61634" y="1868740"/>
            <a:ext cx="13848279" cy="6751123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4310"/>
            <a:ext cx="14630400" cy="26568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01322" y="3241358"/>
            <a:ext cx="10627757" cy="13282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30"/>
              </a:lnSpc>
              <a:buNone/>
            </a:pPr>
            <a:r>
              <a:rPr lang="en-US" sz="418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Importance of International Women's Day</a:t>
            </a:r>
            <a:endParaRPr lang="en-US" sz="4184" dirty="0"/>
          </a:p>
        </p:txBody>
      </p:sp>
      <p:sp>
        <p:nvSpPr>
          <p:cNvPr id="6" name="Text 2"/>
          <p:cNvSpPr/>
          <p:nvPr/>
        </p:nvSpPr>
        <p:spPr>
          <a:xfrm>
            <a:off x="2001322" y="4888349"/>
            <a:ext cx="10627757" cy="340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8"/>
              </a:lnSpc>
              <a:buNone/>
            </a:pPr>
            <a:r>
              <a:rPr lang="en-US" sz="1674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International Women's Day is a crucial reminder of the ongoing fight for gender equality.</a:t>
            </a:r>
            <a:endParaRPr lang="en-US" sz="1674" dirty="0"/>
          </a:p>
        </p:txBody>
      </p:sp>
      <p:sp>
        <p:nvSpPr>
          <p:cNvPr id="7" name="Text 3"/>
          <p:cNvSpPr/>
          <p:nvPr/>
        </p:nvSpPr>
        <p:spPr>
          <a:xfrm>
            <a:off x="2001322" y="5467469"/>
            <a:ext cx="10627757" cy="6800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8"/>
              </a:lnSpc>
              <a:buNone/>
            </a:pPr>
            <a:r>
              <a:rPr lang="en-US" sz="1674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serves as a platform to celebrate the achievements of women and advocate for a more inclusive and equitable world.</a:t>
            </a:r>
            <a:endParaRPr lang="en-US" sz="1674" dirty="0"/>
          </a:p>
        </p:txBody>
      </p:sp>
      <p:sp>
        <p:nvSpPr>
          <p:cNvPr id="8" name="Text 4"/>
          <p:cNvSpPr/>
          <p:nvPr/>
        </p:nvSpPr>
        <p:spPr>
          <a:xfrm>
            <a:off x="2001322" y="6386632"/>
            <a:ext cx="10627757" cy="6800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8"/>
              </a:lnSpc>
              <a:buNone/>
            </a:pPr>
            <a:r>
              <a:rPr lang="en-US" sz="1674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day highlights the need for continuous efforts in empowering women and creating a diverse, balanced society.</a:t>
            </a:r>
            <a:endParaRPr lang="en-US" sz="1674" dirty="0"/>
          </a:p>
        </p:txBody>
      </p:sp>
      <p:sp>
        <p:nvSpPr>
          <p:cNvPr id="9" name="Text 5"/>
          <p:cNvSpPr/>
          <p:nvPr/>
        </p:nvSpPr>
        <p:spPr>
          <a:xfrm>
            <a:off x="2001322" y="7305794"/>
            <a:ext cx="10627757" cy="340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8"/>
              </a:lnSpc>
              <a:buNone/>
            </a:pPr>
            <a:r>
              <a:rPr lang="en-US" sz="1674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is a significant step towards building a future where every woman has the opportunity to thrive.</a:t>
            </a:r>
            <a:endParaRPr lang="en-US" sz="1674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A9A1BC-03DB-2105-9778-4FA3AF731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986053" y="-42190"/>
            <a:ext cx="3683861" cy="32199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03CA6B-E9B3-7091-5585-AC387568A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46383" y="246246"/>
            <a:ext cx="14723165" cy="8083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C7E47-A7CF-C104-50C3-2BB80B847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1" y="-1"/>
            <a:ext cx="5618923" cy="66107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B483CB-301F-7C98-F554-857C117F1984}"/>
              </a:ext>
            </a:extLst>
          </p:cNvPr>
          <p:cNvSpPr txBox="1"/>
          <p:nvPr/>
        </p:nvSpPr>
        <p:spPr>
          <a:xfrm>
            <a:off x="-1" y="6610781"/>
            <a:ext cx="56189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5" tooltip="https://www.pngall.com/international-womens-day-png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6" tooltip="https://creativecommons.org/licenses/by-nc/3.0/"/>
              </a:rPr>
              <a:t>CC BY-NC</a:t>
            </a:r>
            <a:endParaRPr lang="en-IN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D605D2-3B46-421E-1DED-9049EF489E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98904" y="3305389"/>
            <a:ext cx="7050156" cy="48049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420B0C-C6AB-CF2F-0375-B8385EF361F0}"/>
              </a:ext>
            </a:extLst>
          </p:cNvPr>
          <p:cNvSpPr txBox="1"/>
          <p:nvPr/>
        </p:nvSpPr>
        <p:spPr>
          <a:xfrm>
            <a:off x="6824870" y="8706678"/>
            <a:ext cx="7050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5" tooltip="https://www.pngall.com/international-womens-day-png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6" tooltip="https://creativecommons.org/licenses/by-nc/3.0/"/>
              </a:rPr>
              <a:t>CC BY-NC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3330548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833199" y="1187768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 to International Women's Day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02062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International Women's Day is a global day celebrating the social, economic, cultural, and political achievements of women. It also marks a call to action for accelerating gender parity.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33673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day has been observed since the early 1900s and is recognized annually on March 8th. It is a time to reflect on progress made and to advocate for change in the current landscape of gender equality.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833199" y="6669524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19" y="6677144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99686" y="6652855"/>
            <a:ext cx="152602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Working</a:t>
            </a:r>
            <a:endParaRPr lang="en-US" sz="2187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74C9AAC-3FCD-EFCC-41E5-3D5ED4C1D6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589425" y="1378226"/>
            <a:ext cx="5238750" cy="62033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16AF2E9-8085-F397-47BD-20B564847B22}"/>
              </a:ext>
            </a:extLst>
          </p:cNvPr>
          <p:cNvSpPr txBox="1"/>
          <p:nvPr/>
        </p:nvSpPr>
        <p:spPr>
          <a:xfrm>
            <a:off x="8589425" y="7581562"/>
            <a:ext cx="5238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6" tooltip="https://www.awakenlibrarian.com/2016/03/international-womens-day-iwd2016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7" tooltip="https://creativecommons.org/licenses/by/3.0/"/>
              </a:rPr>
              <a:t>CC BY</a:t>
            </a:r>
            <a:endParaRPr lang="en-IN" sz="90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4329263-324C-AE5E-870F-E4C7B3A45C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310800" y="2981359"/>
            <a:ext cx="6096000" cy="36881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760220" y="1111329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History and significance of International Women's Day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71330" y="2833330"/>
            <a:ext cx="44410" cy="4284821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8" name="Shape 4"/>
          <p:cNvSpPr/>
          <p:nvPr/>
        </p:nvSpPr>
        <p:spPr>
          <a:xfrm>
            <a:off x="2343448" y="323463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9" name="Shape 5"/>
          <p:cNvSpPr/>
          <p:nvPr/>
        </p:nvSpPr>
        <p:spPr>
          <a:xfrm>
            <a:off x="1843504" y="300692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995428" y="3048595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3315533" y="305550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Early Beginnings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3315533" y="3535918"/>
            <a:ext cx="95546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International Women's Day has its roots in the early 20th century women's labor movements.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2343448" y="473696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14" name="Shape 10"/>
          <p:cNvSpPr/>
          <p:nvPr/>
        </p:nvSpPr>
        <p:spPr>
          <a:xfrm>
            <a:off x="1843504" y="450925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954232" y="4550926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3315533" y="4557832"/>
            <a:ext cx="407765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Becoming an Official Day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3315533" y="5038249"/>
            <a:ext cx="95546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was first celebrated by the United Nations on March 8, 1975.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2343448" y="623929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19" name="Shape 15"/>
          <p:cNvSpPr/>
          <p:nvPr/>
        </p:nvSpPr>
        <p:spPr>
          <a:xfrm>
            <a:off x="1843504" y="601158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1946612" y="6053257"/>
            <a:ext cx="29360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3315533" y="6060162"/>
            <a:ext cx="306871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Global Recognition</a:t>
            </a:r>
            <a:endParaRPr lang="en-US" sz="2187" dirty="0"/>
          </a:p>
        </p:txBody>
      </p:sp>
      <p:sp>
        <p:nvSpPr>
          <p:cNvPr id="22" name="Text 18"/>
          <p:cNvSpPr/>
          <p:nvPr/>
        </p:nvSpPr>
        <p:spPr>
          <a:xfrm>
            <a:off x="3315533" y="6540579"/>
            <a:ext cx="95546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has since grown as a day to recognize and celebrate women's achievements worldwide.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0220" y="3570684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Theme for this year's International Women's Day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760220" y="5521881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371130" y="554259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Gender Equality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71130" y="6023015"/>
            <a:ext cx="294429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year's theme focuses on advocating for gender equality in all aspects of life.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37597" y="5521881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148507" y="5542598"/>
            <a:ext cx="294429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Inclusive Leadership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148507" y="6370201"/>
            <a:ext cx="294429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Highlighting the importance of inclusive leadership to drive positive change.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314974" y="5521881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925883" y="5542598"/>
            <a:ext cx="294429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Women's Empowerment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9925883" y="6370201"/>
            <a:ext cx="294429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Empowering women to achieve their full potential without any barriers.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CF7C51-7510-1C25-63EB-6ABF716CA3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473310" y="1167740"/>
            <a:ext cx="11142760" cy="16097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707469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Achievements and Progress in Women's Rights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26516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Legal Rights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760220" y="3220998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 the years, women have gained legal rights, including the right to vote and gender equality legislation.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760220" y="4842510"/>
            <a:ext cx="33416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Many countries have recognized and implemented laws to protect women from discrimination and ensure their equal treatment.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651421" y="2651641"/>
            <a:ext cx="33416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Education and Employment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651421" y="3568184"/>
            <a:ext cx="33416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Women have made significant progress in accessing education and pursuing careers in traditionally male-dominated fields.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651421" y="5545098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There has been a rise in female representation in leadership positions in various industries and sectors.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542621" y="2651641"/>
            <a:ext cx="33416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Health and Reproductive Rights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9542621" y="3568184"/>
            <a:ext cx="33416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Women's health has become a priority, with advancements in reproductive rights, maternal healthcare, and access to family planning.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542621" y="5545098"/>
            <a:ext cx="33416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Efforts have been made to address issues such as maternal mortality and ensure comprehensive healthcare for women.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751528"/>
            <a:ext cx="74776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Challenges and barriers still faced by women worldwide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1188601" y="4167902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 Pay Gap:</a:t>
            </a: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Women continue to earn less than men for the same work, affecting their financial security.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188601" y="496752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Violence:</a:t>
            </a: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Women are disproportionately affected by domestic violence, sexual assault, and harassment.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188601" y="5767149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Limited Access to Education:</a:t>
            </a: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 many parts of the world, girls still face barriers to accessing quality education.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A38EC2-C81C-694A-D5B1-428455908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997431" y="1577009"/>
            <a:ext cx="5486399" cy="50490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851303" y="601742"/>
            <a:ext cx="10927794" cy="20488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78"/>
              </a:lnSpc>
              <a:buNone/>
            </a:pPr>
            <a:r>
              <a:rPr lang="en-US" sz="4302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Empowering Women Through Education and Economic Opportunities</a:t>
            </a:r>
            <a:endParaRPr lang="en-US" sz="4302" dirty="0"/>
          </a:p>
        </p:txBody>
      </p:sp>
      <p:sp>
        <p:nvSpPr>
          <p:cNvPr id="5" name="Text 2"/>
          <p:cNvSpPr/>
          <p:nvPr/>
        </p:nvSpPr>
        <p:spPr>
          <a:xfrm>
            <a:off x="1851303" y="3175040"/>
            <a:ext cx="5197316" cy="1049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3"/>
              </a:lnSpc>
              <a:buNone/>
            </a:pPr>
            <a:r>
              <a:rPr lang="en-US" sz="172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Education is a powerful tool for empowering women, providing them with knowledge, skills, and the confidence to pursue their goals.</a:t>
            </a:r>
            <a:endParaRPr lang="en-US" sz="1721" dirty="0"/>
          </a:p>
        </p:txBody>
      </p:sp>
      <p:sp>
        <p:nvSpPr>
          <p:cNvPr id="6" name="Text 3"/>
          <p:cNvSpPr/>
          <p:nvPr/>
        </p:nvSpPr>
        <p:spPr>
          <a:xfrm>
            <a:off x="1851303" y="4420791"/>
            <a:ext cx="5197316" cy="1049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3"/>
              </a:lnSpc>
              <a:buNone/>
            </a:pPr>
            <a:r>
              <a:rPr lang="en-US" sz="172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 to economic opportunities enables women to achieve financial independence, contribute to their communities, and break the cycle of poverty.</a:t>
            </a:r>
            <a:endParaRPr lang="en-US" sz="1721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401" y="3224213"/>
            <a:ext cx="5197316" cy="41577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032629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Celebrating the Achievements of Inspirational Women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220" y="2865715"/>
            <a:ext cx="3481149" cy="215145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60220" y="5294828"/>
            <a:ext cx="27993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Malala Yousafzai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1760220" y="5775246"/>
            <a:ext cx="348114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Malala Yousafzai, a Pakistani activist for female education, became the youngest Nobel Prize laureate for her advocacy.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625" y="2865715"/>
            <a:ext cx="3481149" cy="215145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574625" y="529482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Serena Williams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574625" y="5775246"/>
            <a:ext cx="348114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Serena Williams, a tennis icon, has triumphed with 23 Grand Slam singles titles, inspiring women in sports.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9031" y="2865715"/>
            <a:ext cx="3481149" cy="215145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389031" y="529482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Greta Thunberg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389031" y="5775246"/>
            <a:ext cx="348114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Greta Thunberg, a prominent climate activist, has mobilized a global movement demanding urgent action on climate change.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80661" y="1113183"/>
            <a:ext cx="13649738" cy="7116416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262777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Promoting Gender Equality in the Workplace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760220" y="3095863"/>
            <a:ext cx="5443895" cy="1650802"/>
          </a:xfrm>
          <a:prstGeom prst="roundRect">
            <a:avLst>
              <a:gd name="adj" fmla="val 60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990011" y="3325654"/>
            <a:ext cx="34445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Inclusive Leadership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990011" y="3806071"/>
            <a:ext cx="49843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Creating a culture where diverse voices are heard and valued is essential.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3095863"/>
            <a:ext cx="5443895" cy="1650802"/>
          </a:xfrm>
          <a:prstGeom prst="roundRect">
            <a:avLst>
              <a:gd name="adj" fmla="val 60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33256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Equal Pay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806071"/>
            <a:ext cx="49843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Ensuring that all employees are paid fairly for their work regardless of gender.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990011" y="5198626"/>
            <a:ext cx="498431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Career Development Opportunities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1990011" y="6026229"/>
            <a:ext cx="49843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Providing equal access to training, mentoring, and advancement for everyone.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968835"/>
            <a:ext cx="5443895" cy="1997988"/>
          </a:xfrm>
          <a:prstGeom prst="roundRect">
            <a:avLst>
              <a:gd name="adj" fmla="val 500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198626"/>
            <a:ext cx="446031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Work-Life Balance Support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5679043"/>
            <a:ext cx="49843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Offering flexible schedules and family-friendly policies for all employees.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301430-A2D3-0C9A-CDD7-9D0FF65725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583023" y="6389846"/>
            <a:ext cx="4047378" cy="18397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BEA5E2A-79B1-0DDA-E87E-8A9D8B14DE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582400" y="55066"/>
            <a:ext cx="2887079" cy="24638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7F959F2-B184-0748-9B24-A12A6246ED82}"/>
              </a:ext>
            </a:extLst>
          </p:cNvPr>
          <p:cNvSpPr txBox="1"/>
          <p:nvPr/>
        </p:nvSpPr>
        <p:spPr>
          <a:xfrm>
            <a:off x="2025502" y="5102066"/>
            <a:ext cx="5740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7" tooltip="https://www.pngall.com/international-womens-day-png/download/18065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8" tooltip="https://creativecommons.org/licenses/by-nc/3.0/"/>
              </a:rPr>
              <a:t>CC BY-NC</a:t>
            </a:r>
            <a:endParaRPr lang="en-IN"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760</Words>
  <Application>Microsoft Office PowerPoint</Application>
  <PresentationFormat>Custom</PresentationFormat>
  <Paragraphs>82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Dela Gothic One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ujjwal kumar</cp:lastModifiedBy>
  <cp:revision>4</cp:revision>
  <dcterms:created xsi:type="dcterms:W3CDTF">2024-03-01T08:17:59Z</dcterms:created>
  <dcterms:modified xsi:type="dcterms:W3CDTF">2024-03-05T07:42:30Z</dcterms:modified>
</cp:coreProperties>
</file>